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DANIEL</a:t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Non-functional: </a:t>
            </a:r>
            <a:r>
              <a:rPr lang="en-US" sz="2000"/>
              <a:t>The monthly fee invoice must be provided every first Sunday of the month; The payment receipt must be sent no later than 48 hours after payment, on working days.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new material; should be presented in more detail</a:t>
            </a:r>
            <a:endParaRPr/>
          </a:p>
        </p:txBody>
      </p:sp>
      <p:sp>
        <p:nvSpPr>
          <p:cNvPr id="187" name="Google Shape;187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DANIEL</a:t>
            </a:r>
            <a:endParaRPr/>
          </a:p>
        </p:txBody>
      </p:sp>
      <p:sp>
        <p:nvSpPr>
          <p:cNvPr id="210" name="Google Shape;21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b97e10d6f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b97e10d6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4b97e10d6f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b97e10d6f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4b97e10d6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4b97e10d6f_0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b97e10d6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b97e10d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 secção para pagamentos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mostrar quais entradas são obrigatórias nos formulários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mostrar preview das fotos ao publicar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entrada de data tem de ser melhor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mostrar lista de likes e comentários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esconder as opções de admin ao sair do modo de admin</a:t>
            </a:r>
            <a:endParaRPr/>
          </a:p>
        </p:txBody>
      </p:sp>
      <p:sp>
        <p:nvSpPr>
          <p:cNvPr id="247" name="Google Shape;247;g24b97e10d6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b97e10d6f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b97e10d6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4b97e10d6f_0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being from São Tomé and knowing the need to have a system to facilitate and help in the management of this group, which, according to him, is a large group and currently the only means of management is paper and ballpoint pen. He proposed the theme and we found it interesting to use in the discipline.</a:t>
            </a:r>
            <a:endParaRPr/>
          </a:p>
        </p:txBody>
      </p:sp>
      <p:sp>
        <p:nvSpPr>
          <p:cNvPr id="100" name="Google Shape;100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OBJETIVOS: partilhar fotos com outros membros, fazer pagamentos, verificar pagamentos como admin, gerir inscritos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RESULTADOS ESPERADOS: ter uma plataforma simples de usar com as funcionalidades descritas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BENEFICIOS: comunicação entre membros sem plataforma externa, menos papel, feed comum</a:t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Maria Alves, 19 anos, estudante, inscrita no movimento de escuteiros de trindade grupo 2. quer partilhar fotos que tirou durante atividades com outros escuteiros e pais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Gabriel Nogueira: 30 anos, professor, lider do grupo no 2, quer gerir a lista de inscritos e verificar os pagamentos sem precisar de usar registos em papel</a:t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maria tirou muitas fotos durante a ultima atividade e agora quer partilhá-las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 isso, abre o socutpanel e publica o album de fotos no feed partilhado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 colegas dela vão poder ver a publicação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gabriel quer inscrever um novo escuteiro no grupo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 isso abre o scoutpanel e vai á pagina de novo membro no painel de adming. preenche </a:t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82928605f_0_4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482928605f_0_4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9bca1610a_0_0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49bca1610a_0_0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9bca1610a_0_15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49bca1610a_0_15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1523880" y="1122480"/>
            <a:ext cx="9143700" cy="23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4038480" y="6356520"/>
            <a:ext cx="4114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610480" y="6356520"/>
            <a:ext cx="2742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838080" y="6356520"/>
            <a:ext cx="2742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5.xml"/><Relationship Id="rId4" Type="http://schemas.openxmlformats.org/officeDocument/2006/relationships/slide" Target="/ppt/slides/slide5.xml"/><Relationship Id="rId5" Type="http://schemas.openxmlformats.org/officeDocument/2006/relationships/slide" Target="/ppt/slides/slide5.xml"/><Relationship Id="rId6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476518" y="648301"/>
            <a:ext cx="11217600" cy="603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HCI - Assignment n.2</a:t>
            </a:r>
            <a:endParaRPr b="1" i="0" sz="3600" u="none" cap="none" strike="noStrike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and prototyping of an application using a human-centered approach 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presentation and demo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Title: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ScoutPanel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Group: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Silva, Marco Almeida, Adalberto Vaz do Rosário</a:t>
            </a:r>
            <a:endParaRPr sz="24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Class: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P5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14"/>
          <p:cNvSpPr txBox="1"/>
          <p:nvPr/>
        </p:nvSpPr>
        <p:spPr>
          <a:xfrm>
            <a:off x="385078" y="6349881"/>
            <a:ext cx="2671668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lang="en-US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156" y="334799"/>
            <a:ext cx="3169861" cy="62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477825" y="1783677"/>
            <a:ext cx="85215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50B400"/>
              </a:buClr>
              <a:buSzPts val="2200"/>
              <a:buFont typeface="Noto Sans Symbols"/>
              <a:buChar char="•"/>
            </a:pPr>
            <a:r>
              <a:rPr lang="en-US" sz="22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Non-functional requirements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The system must have fast feedback; It must be intuitive to use, have 100% availability and guarantee the security and privacy of users.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50B400"/>
              </a:buClr>
              <a:buSzPts val="2200"/>
              <a:buFont typeface="Noto Sans Symbols"/>
              <a:buChar char="•"/>
            </a:pPr>
            <a:r>
              <a:rPr lang="en-US" sz="22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Functional Requirements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Pay fees in the platform; Consultation of the scouts' personal data/payments; Share and publish photos of activities; Enroll new members in a scout group.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" name="Google Shape;180;p23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23"/>
          <p:cNvSpPr txBox="1"/>
          <p:nvPr/>
        </p:nvSpPr>
        <p:spPr>
          <a:xfrm>
            <a:off x="385078" y="6349881"/>
            <a:ext cx="3306812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b="0" l="24235" r="21898" t="0"/>
          <a:stretch/>
        </p:blipFill>
        <p:spPr>
          <a:xfrm>
            <a:off x="9372604" y="1212429"/>
            <a:ext cx="2507932" cy="3216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582925" y="1553100"/>
            <a:ext cx="10845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a paper prototype to demonstrate how a user would perform some of the main tasks.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" name="Google Shape;191;p24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p24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Fidelity Prototype (LFP)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582930" y="854058"/>
            <a:ext cx="1112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ScoutPanel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385078" y="6349881"/>
            <a:ext cx="2671668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001" y="2347651"/>
            <a:ext cx="4935900" cy="350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1725" y="2367777"/>
            <a:ext cx="4498785" cy="346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/>
        </p:nvSpPr>
        <p:spPr>
          <a:xfrm>
            <a:off x="477861" y="1308621"/>
            <a:ext cx="10359000" cy="57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</a:t>
            </a: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wanted to evaluate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Usability, ease of use.</a:t>
            </a:r>
            <a:endParaRPr sz="1700"/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ersonas: 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Maria Alves and Gabriel Nogueira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cenarios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Scenario 1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Scenario 2</a:t>
            </a:r>
            <a:r>
              <a:rPr lang="en-US" sz="2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3 tasks, of which: </a:t>
            </a:r>
            <a:r>
              <a:rPr lang="en-US" sz="2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Publish Photo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(Admin) Enroll new member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 quotas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 participants evaluated our prototype, all were students.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results: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▪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Publish button is hard to find;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▪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a X in the enroll new member pop up.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▪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general, easy and straightforward usage.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3" name="Google Shape;203;p25"/>
          <p:cNvCxnSpPr/>
          <p:nvPr/>
        </p:nvCxnSpPr>
        <p:spPr>
          <a:xfrm>
            <a:off x="485668" y="6295205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" name="Google Shape;204;p25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LFP User Evaluation</a:t>
            </a:r>
            <a:endParaRPr/>
          </a:p>
        </p:txBody>
      </p:sp>
      <p:sp>
        <p:nvSpPr>
          <p:cNvPr id="205" name="Google Shape;205;p25"/>
          <p:cNvSpPr txBox="1"/>
          <p:nvPr/>
        </p:nvSpPr>
        <p:spPr>
          <a:xfrm>
            <a:off x="582930" y="854058"/>
            <a:ext cx="111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ScoutPanel</a:t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5"/>
          <p:cNvPicPr preferRelativeResize="0"/>
          <p:nvPr/>
        </p:nvPicPr>
        <p:blipFill rotWithShape="1">
          <a:blip r:embed="rId6">
            <a:alphaModFix/>
          </a:blip>
          <a:srcRect b="0" l="18146" r="11589" t="0"/>
          <a:stretch/>
        </p:blipFill>
        <p:spPr>
          <a:xfrm>
            <a:off x="10417766" y="86458"/>
            <a:ext cx="1645919" cy="154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385078" y="6349881"/>
            <a:ext cx="2671668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477837" y="1783684"/>
            <a:ext cx="85215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 built with HTML, CSS and JavaScript, to be accessed on a browser.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build the interface we used Svelte, that makes it very easy to introduce reactivity into a web app.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also used Bootstrap, to help us improve the design of the interface.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Studio Code used as IDE, and GitHub as version control platform.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p26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" name="Google Shape;215;p26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 Used for the functional prototype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582930" y="854058"/>
            <a:ext cx="111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ScoutPanel</a:t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385078" y="6349881"/>
            <a:ext cx="2671668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8936" y="1285149"/>
            <a:ext cx="1728200" cy="208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9337" y="3624713"/>
            <a:ext cx="2867424" cy="228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ctrTitle"/>
          </p:nvPr>
        </p:nvSpPr>
        <p:spPr>
          <a:xfrm>
            <a:off x="430100" y="215975"/>
            <a:ext cx="11591700" cy="813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22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22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465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US" sz="4650"/>
              <a:t>User Evaluation of the functional prototype</a:t>
            </a:r>
            <a:endParaRPr sz="4650"/>
          </a:p>
        </p:txBody>
      </p:sp>
      <p:sp>
        <p:nvSpPr>
          <p:cNvPr id="226" name="Google Shape;226;p27"/>
          <p:cNvSpPr txBox="1"/>
          <p:nvPr>
            <p:ph idx="1" type="subTitle"/>
          </p:nvPr>
        </p:nvSpPr>
        <p:spPr>
          <a:xfrm>
            <a:off x="577800" y="1592887"/>
            <a:ext cx="9192600" cy="423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</a:rPr>
              <a:t>Task 1 → </a:t>
            </a:r>
            <a:r>
              <a:rPr lang="en-US" sz="2100">
                <a:solidFill>
                  <a:srgbClr val="000000"/>
                </a:solidFill>
              </a:rPr>
              <a:t>Publish photos in a shared feed(Scout).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</a:rPr>
              <a:t>Task 2 → </a:t>
            </a:r>
            <a:r>
              <a:rPr lang="en-US" sz="2100">
                <a:solidFill>
                  <a:srgbClr val="000000"/>
                </a:solidFill>
              </a:rPr>
              <a:t>Enroll new member to scout group no 2.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</a:rPr>
              <a:t>Task 3 → </a:t>
            </a:r>
            <a:r>
              <a:rPr lang="en-US" sz="2100">
                <a:solidFill>
                  <a:srgbClr val="000000"/>
                </a:solidFill>
              </a:rPr>
              <a:t>Show How many months Ana Laura Barros scout has in debt.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</a:rPr>
              <a:t>Task 4 → </a:t>
            </a:r>
            <a:r>
              <a:rPr lang="en-US" sz="2100">
                <a:solidFill>
                  <a:srgbClr val="000000"/>
                </a:solidFill>
              </a:rPr>
              <a:t>Pay a month's debt(Scout dues).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8 participants(1 -&gt; F, 7-&gt; M):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7 Students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1 Teacher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" name="Google Shape;227;p27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" name="Google Shape;228;p27"/>
          <p:cNvSpPr txBox="1"/>
          <p:nvPr/>
        </p:nvSpPr>
        <p:spPr>
          <a:xfrm>
            <a:off x="385078" y="6349881"/>
            <a:ext cx="26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29" name="Google Shape;229;p27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529350" y="952225"/>
            <a:ext cx="1113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ScoutPanel</a:t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ctrTitle"/>
          </p:nvPr>
        </p:nvSpPr>
        <p:spPr>
          <a:xfrm>
            <a:off x="430100" y="215975"/>
            <a:ext cx="11432400" cy="61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22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22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22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50"/>
              <a:t>User Evaluation of the functional prototype</a:t>
            </a:r>
            <a:endParaRPr sz="4650"/>
          </a:p>
        </p:txBody>
      </p:sp>
      <p:sp>
        <p:nvSpPr>
          <p:cNvPr id="237" name="Google Shape;237;p28"/>
          <p:cNvSpPr txBox="1"/>
          <p:nvPr>
            <p:ph idx="1" type="subTitle"/>
          </p:nvPr>
        </p:nvSpPr>
        <p:spPr>
          <a:xfrm>
            <a:off x="626425" y="1175822"/>
            <a:ext cx="9144000" cy="465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25" y="1453887"/>
            <a:ext cx="10353725" cy="308771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/>
        </p:nvSpPr>
        <p:spPr>
          <a:xfrm>
            <a:off x="626425" y="4612150"/>
            <a:ext cx="807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All users completed all tasks successfully.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" name="Google Shape;240;p28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28"/>
          <p:cNvSpPr txBox="1"/>
          <p:nvPr/>
        </p:nvSpPr>
        <p:spPr>
          <a:xfrm>
            <a:off x="385078" y="6349881"/>
            <a:ext cx="26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42" name="Google Shape;242;p28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529350" y="952225"/>
            <a:ext cx="1113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ScoutPanel</a:t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ctrTitle"/>
          </p:nvPr>
        </p:nvSpPr>
        <p:spPr>
          <a:xfrm>
            <a:off x="373975" y="98575"/>
            <a:ext cx="11146500" cy="692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4200"/>
              <a:t>Heuristic Evaluation</a:t>
            </a:r>
            <a:endParaRPr b="1" sz="4200"/>
          </a:p>
        </p:txBody>
      </p:sp>
      <p:sp>
        <p:nvSpPr>
          <p:cNvPr id="250" name="Google Shape;250;p29"/>
          <p:cNvSpPr txBox="1"/>
          <p:nvPr>
            <p:ph idx="1" type="subTitle"/>
          </p:nvPr>
        </p:nvSpPr>
        <p:spPr>
          <a:xfrm>
            <a:off x="373975" y="1454775"/>
            <a:ext cx="11217600" cy="156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After an evaluation of the functional prototype, the comments of the users were saved and a heuristic evaluation was performed with it to determine the degree of severity of the problems.</a:t>
            </a:r>
            <a:endParaRPr sz="2000"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just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Issues 1, 2 and 5 were solved in the final version of the prototype</a:t>
            </a:r>
            <a:endParaRPr sz="2000"/>
          </a:p>
        </p:txBody>
      </p:sp>
      <p:sp>
        <p:nvSpPr>
          <p:cNvPr id="251" name="Google Shape;251;p29"/>
          <p:cNvSpPr txBox="1"/>
          <p:nvPr/>
        </p:nvSpPr>
        <p:spPr>
          <a:xfrm>
            <a:off x="299125" y="6349875"/>
            <a:ext cx="388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529350" y="952225"/>
            <a:ext cx="1113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ScoutPanel</a:t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385078" y="6349881"/>
            <a:ext cx="26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cxnSp>
        <p:nvCxnSpPr>
          <p:cNvPr id="254" name="Google Shape;254;p29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29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876" y="3272250"/>
            <a:ext cx="9109806" cy="24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ctrTitle"/>
          </p:nvPr>
        </p:nvSpPr>
        <p:spPr>
          <a:xfrm>
            <a:off x="373975" y="98575"/>
            <a:ext cx="10290900" cy="692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System Usability Scale</a:t>
            </a:r>
            <a:endParaRPr b="1" sz="4200"/>
          </a:p>
        </p:txBody>
      </p:sp>
      <p:sp>
        <p:nvSpPr>
          <p:cNvPr id="263" name="Google Shape;263;p30"/>
          <p:cNvSpPr txBox="1"/>
          <p:nvPr>
            <p:ph idx="1" type="subTitle"/>
          </p:nvPr>
        </p:nvSpPr>
        <p:spPr>
          <a:xfrm>
            <a:off x="385075" y="1600875"/>
            <a:ext cx="94599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just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((16 + 27 + 27 + 28 + 21 + 22 + 22 + 24 + 27 + 28) * 2,5) / 7 = 86,4</a:t>
            </a:r>
            <a:endParaRPr sz="2100"/>
          </a:p>
        </p:txBody>
      </p:sp>
      <p:sp>
        <p:nvSpPr>
          <p:cNvPr id="264" name="Google Shape;264;p30"/>
          <p:cNvSpPr txBox="1"/>
          <p:nvPr/>
        </p:nvSpPr>
        <p:spPr>
          <a:xfrm>
            <a:off x="914425" y="3429000"/>
            <a:ext cx="371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582925" y="2851788"/>
            <a:ext cx="3716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According to the result we can conclude that our system has few usability problems.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700" y="2266525"/>
            <a:ext cx="6548901" cy="35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8" name="Google Shape;268;p30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" name="Google Shape;269;p30"/>
          <p:cNvSpPr txBox="1"/>
          <p:nvPr/>
        </p:nvSpPr>
        <p:spPr>
          <a:xfrm>
            <a:off x="385078" y="6349881"/>
            <a:ext cx="26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70" name="Google Shape;270;p30"/>
          <p:cNvSpPr txBox="1"/>
          <p:nvPr/>
        </p:nvSpPr>
        <p:spPr>
          <a:xfrm>
            <a:off x="582925" y="854053"/>
            <a:ext cx="111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ScoutPanel</a:t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6" name="Google Shape;276;p31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7" name="Google Shape;277;p31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ScoutPanel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477837" y="1783684"/>
            <a:ext cx="526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385078" y="6349881"/>
            <a:ext cx="2671668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281" name="Google Shape;28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2693" y="171063"/>
            <a:ext cx="1088136" cy="87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50" y="3114095"/>
            <a:ext cx="6217922" cy="3054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6275" y="3633057"/>
            <a:ext cx="4818875" cy="2375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7150" y="1216682"/>
            <a:ext cx="4233674" cy="208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2"/>
          <p:cNvPicPr preferRelativeResize="0"/>
          <p:nvPr/>
        </p:nvPicPr>
        <p:blipFill rotWithShape="1">
          <a:blip r:embed="rId3">
            <a:alphaModFix/>
          </a:blip>
          <a:srcRect b="1283" l="-4266" r="17083" t="10683"/>
          <a:stretch/>
        </p:blipFill>
        <p:spPr>
          <a:xfrm>
            <a:off x="7315200" y="1269582"/>
            <a:ext cx="4378817" cy="442151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477836" y="1783686"/>
            <a:ext cx="7776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app should be more reactive and usable on a phone.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pages and sections such as profile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page, notifications page, and settings page should be developed.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 integration.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Google Shape;292;p32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32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/>
          </a:p>
        </p:txBody>
      </p:sp>
      <p:sp>
        <p:nvSpPr>
          <p:cNvPr id="294" name="Google Shape;294;p32"/>
          <p:cNvSpPr txBox="1"/>
          <p:nvPr/>
        </p:nvSpPr>
        <p:spPr>
          <a:xfrm>
            <a:off x="518030" y="3672576"/>
            <a:ext cx="11233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Effort of each group member</a:t>
            </a:r>
            <a:endParaRPr/>
          </a:p>
        </p:txBody>
      </p:sp>
      <p:sp>
        <p:nvSpPr>
          <p:cNvPr id="295" name="Google Shape;295;p32"/>
          <p:cNvSpPr txBox="1"/>
          <p:nvPr/>
        </p:nvSpPr>
        <p:spPr>
          <a:xfrm>
            <a:off x="385078" y="6349881"/>
            <a:ext cx="2671668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96" name="Google Shape;296;p32"/>
          <p:cNvSpPr txBox="1"/>
          <p:nvPr/>
        </p:nvSpPr>
        <p:spPr>
          <a:xfrm>
            <a:off x="630425" y="4223674"/>
            <a:ext cx="7776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Adalberto Jr.: ⅓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Silva: ⅓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Marco Almeida: ⅓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477825" y="1783675"/>
            <a:ext cx="114459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ScoutPanel is a platform that allows scouts (or their parents) to perform actions and consult information related to their scout unit</a:t>
            </a:r>
            <a:endParaRPr sz="1600">
              <a:solidFill>
                <a:schemeClr val="dk1"/>
              </a:solidFill>
            </a:endParaRPr>
          </a:p>
          <a:p>
            <a:pPr indent="-158840" lvl="0" marL="2858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chose this project because one of the members of the group is a scout and knows the movement very well.</a:t>
            </a:r>
            <a:endParaRPr sz="1600">
              <a:solidFill>
                <a:schemeClr val="dk1"/>
              </a:solidFill>
            </a:endParaRPr>
          </a:p>
          <a:p>
            <a:pPr indent="-158840" lvl="0" marL="28584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personal interest in this project because as our colleague would like to implement this project in the real world, we as a group would like to take the opportunity to, in addition to doing the project from an academic point of view, also live the work experience in the real world.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5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15"/>
          <p:cNvSpPr txBox="1"/>
          <p:nvPr/>
        </p:nvSpPr>
        <p:spPr>
          <a:xfrm>
            <a:off x="385078" y="6349881"/>
            <a:ext cx="3306812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ScoutPanel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2" name="Google Shape;302;p33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" name="Google Shape;303;p33"/>
          <p:cNvSpPr txBox="1"/>
          <p:nvPr/>
        </p:nvSpPr>
        <p:spPr>
          <a:xfrm>
            <a:off x="4267650" y="2011900"/>
            <a:ext cx="36567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/>
          </a:p>
        </p:txBody>
      </p:sp>
      <p:sp>
        <p:nvSpPr>
          <p:cNvPr id="304" name="Google Shape;304;p33"/>
          <p:cNvSpPr txBox="1"/>
          <p:nvPr/>
        </p:nvSpPr>
        <p:spPr>
          <a:xfrm>
            <a:off x="385078" y="6349881"/>
            <a:ext cx="2671668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477825" y="1506225"/>
            <a:ext cx="87963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High-level goals:</a:t>
            </a:r>
            <a:endParaRPr sz="20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 photos with other scouts/parents;</a:t>
            </a:r>
            <a:endParaRPr sz="20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 fees through online platforms;</a:t>
            </a:r>
            <a:endParaRPr sz="20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members’ payments as admin;</a:t>
            </a:r>
            <a:endParaRPr sz="20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enrolled scouts.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Expected outcomes:</a:t>
            </a:r>
            <a:endParaRPr sz="20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Having a platform with a simple (and easy to navigate) user interface and the aforementioned features.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Benefits:</a:t>
            </a:r>
            <a:endParaRPr sz="20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Communication between members without needing an external platform (e.g. Facebook, Whatsapp);</a:t>
            </a:r>
            <a:endParaRPr sz="20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reliance on paper records for management;</a:t>
            </a:r>
            <a:endParaRPr sz="20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news feed available to all members.</a:t>
            </a:r>
            <a:endParaRPr sz="20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" name="Google Shape;114;p16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/>
          </a:blip>
          <a:srcRect b="0" l="23328" r="26337" t="0"/>
          <a:stretch/>
        </p:blipFill>
        <p:spPr>
          <a:xfrm>
            <a:off x="9274099" y="416496"/>
            <a:ext cx="2714444" cy="320198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Objectives</a:t>
            </a: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582925" y="854051"/>
            <a:ext cx="1112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ScoutPanel</a:t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537478" y="6349881"/>
            <a:ext cx="3306812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691261" y="1326311"/>
            <a:ext cx="73089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840" lvl="0" marL="2858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Maria Alves</a:t>
            </a:r>
            <a:endParaRPr sz="2000">
              <a:solidFill>
                <a:schemeClr val="dk1"/>
              </a:solidFill>
            </a:endParaRPr>
          </a:p>
          <a:p>
            <a:pPr indent="-215999" lvl="1" marL="431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 years old</a:t>
            </a:r>
            <a:endParaRPr sz="2000">
              <a:solidFill>
                <a:schemeClr val="dk1"/>
              </a:solidFill>
            </a:endParaRPr>
          </a:p>
          <a:p>
            <a:pPr indent="-215999" lvl="1" marL="431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</a:t>
            </a:r>
            <a:endParaRPr sz="2000">
              <a:solidFill>
                <a:schemeClr val="dk1"/>
              </a:solidFill>
            </a:endParaRPr>
          </a:p>
          <a:p>
            <a:pPr indent="-215999" lvl="1" marL="431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enrolled in the Movimento de Escuteiros de Trindade, group nº 2</a:t>
            </a:r>
            <a:endParaRPr sz="2000">
              <a:solidFill>
                <a:schemeClr val="dk1"/>
              </a:solidFill>
            </a:endParaRPr>
          </a:p>
          <a:p>
            <a:pPr indent="-215999" lvl="1" marL="431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Would like to share photos that she took during activities with the other scouts and parents</a:t>
            </a:r>
            <a:endParaRPr sz="2000">
              <a:solidFill>
                <a:schemeClr val="dk1"/>
              </a:solidFill>
            </a:endParaRPr>
          </a:p>
          <a:p>
            <a:pPr indent="-285840" lvl="0" marL="2858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 Nogueira</a:t>
            </a:r>
            <a:endParaRPr sz="2000">
              <a:solidFill>
                <a:schemeClr val="dk1"/>
              </a:solidFill>
            </a:endParaRPr>
          </a:p>
          <a:p>
            <a:pPr indent="-215999" lvl="1" marL="431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 years old</a:t>
            </a:r>
            <a:endParaRPr sz="2000">
              <a:solidFill>
                <a:schemeClr val="dk1"/>
              </a:solidFill>
            </a:endParaRPr>
          </a:p>
          <a:p>
            <a:pPr indent="-215999" lvl="1" marL="431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Professor</a:t>
            </a:r>
            <a:endParaRPr sz="2000">
              <a:solidFill>
                <a:schemeClr val="dk1"/>
              </a:solidFill>
            </a:endParaRPr>
          </a:p>
          <a:p>
            <a:pPr indent="-215999" lvl="1" marL="431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Leader of scout group nº 2</a:t>
            </a:r>
            <a:endParaRPr sz="2000">
              <a:solidFill>
                <a:schemeClr val="dk1"/>
              </a:solidFill>
            </a:endParaRPr>
          </a:p>
          <a:p>
            <a:pPr indent="-215999" lvl="1" marL="431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Would like to manage the list of enrolled scouts and verify their payments without needing to check paper records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" name="Google Shape;125;p17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87" y="1433281"/>
            <a:ext cx="3175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Personas</a:t>
            </a:r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537478" y="6349881"/>
            <a:ext cx="3306812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477850" y="1306725"/>
            <a:ext cx="108708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 1:</a:t>
            </a:r>
            <a:endParaRPr sz="23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Maria took a lot of photos during the last scout activity and now wants to share them.</a:t>
            </a:r>
            <a:endParaRPr sz="23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do this, she will open the ScoutPanel platform and post the photo album in a feed that is shared between all members.</a:t>
            </a:r>
            <a:endParaRPr sz="23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 colleagues will be able to check the post.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 2:</a:t>
            </a:r>
            <a:endParaRPr sz="23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 wants to enroll a new member to the scout group nº 2.</a:t>
            </a:r>
            <a:endParaRPr sz="23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do this, he will open the ScoutPanel platform and go to the “new member” page.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will fill all the information about the new member and submit the registration form.</a:t>
            </a:r>
            <a:endParaRPr sz="23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new member will be added to the members list.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p18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18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Scenarios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537478" y="6349881"/>
            <a:ext cx="3306812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" name="Google Shape;143;p19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19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537478" y="6349881"/>
            <a:ext cx="3306812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625" y="1460275"/>
            <a:ext cx="8378755" cy="4134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/>
          <p:nvPr/>
        </p:nvSpPr>
        <p:spPr>
          <a:xfrm>
            <a:off x="11018520" y="6350040"/>
            <a:ext cx="7323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20"/>
          <p:cNvCxnSpPr/>
          <p:nvPr/>
        </p:nvCxnSpPr>
        <p:spPr>
          <a:xfrm>
            <a:off x="476280" y="6168960"/>
            <a:ext cx="11217900" cy="30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" name="Google Shape;153;p20"/>
          <p:cNvSpPr/>
          <p:nvPr/>
        </p:nvSpPr>
        <p:spPr>
          <a:xfrm>
            <a:off x="477720" y="334800"/>
            <a:ext cx="112326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537480" y="6350040"/>
            <a:ext cx="33066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261" y="1386914"/>
            <a:ext cx="7873476" cy="42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/>
          <p:nvPr/>
        </p:nvSpPr>
        <p:spPr>
          <a:xfrm>
            <a:off x="11018520" y="6350040"/>
            <a:ext cx="7323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21"/>
          <p:cNvCxnSpPr/>
          <p:nvPr/>
        </p:nvCxnSpPr>
        <p:spPr>
          <a:xfrm>
            <a:off x="476280" y="6168960"/>
            <a:ext cx="11217900" cy="30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21"/>
          <p:cNvSpPr/>
          <p:nvPr/>
        </p:nvSpPr>
        <p:spPr>
          <a:xfrm>
            <a:off x="477720" y="334800"/>
            <a:ext cx="112326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537480" y="6350040"/>
            <a:ext cx="33066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888" y="1653400"/>
            <a:ext cx="9896225" cy="35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>
            <a:off x="11018520" y="6350040"/>
            <a:ext cx="7323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22"/>
          <p:cNvCxnSpPr/>
          <p:nvPr/>
        </p:nvCxnSpPr>
        <p:spPr>
          <a:xfrm>
            <a:off x="476280" y="6168960"/>
            <a:ext cx="11217900" cy="30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p22"/>
          <p:cNvSpPr/>
          <p:nvPr/>
        </p:nvSpPr>
        <p:spPr>
          <a:xfrm>
            <a:off x="477720" y="334800"/>
            <a:ext cx="112326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537480" y="6350040"/>
            <a:ext cx="33066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176" y="1548363"/>
            <a:ext cx="10481650" cy="37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